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2" r:id="rId1"/>
  </p:sldMasterIdLst>
  <p:sldIdLst>
    <p:sldId id="258" r:id="rId2"/>
    <p:sldId id="256" r:id="rId3"/>
    <p:sldId id="257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77348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38747-4367-4BD2-8D51-C97E202738E2}" type="datetime1">
              <a:rPr lang="en-US" smtClean="0"/>
              <a:t>9/11/2019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46101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55A3C-5767-4844-A0A3-83778C2E5409}" type="datetime1">
              <a:rPr lang="en-US" smtClean="0"/>
              <a:t>9/11/2019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45753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763439"/>
            <a:ext cx="9590550" cy="133349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507A8-A5CF-4D38-AB86-7EDDA87A85D4}" type="datetime1">
              <a:rPr lang="en-US" smtClean="0"/>
              <a:t>9/11/2019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084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618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76450"/>
            <a:ext cx="4856841" cy="362267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0716" y="2076451"/>
            <a:ext cx="4856841" cy="3622672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CD27C-8599-43EF-BA1D-14DDC1946E06}" type="datetime1">
              <a:rPr lang="en-US" smtClean="0"/>
              <a:t>9/11/2019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906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>
            <a:extLst>
              <a:ext uri="{FF2B5EF4-FFF2-40B4-BE49-F238E27FC236}">
                <a16:creationId xmlns:a16="http://schemas.microsoft.com/office/drawing/2014/main" id="{37B721FF-D609-4D98-9D19-CF75AA8A54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29200" cy="4099959"/>
          </a:xfrm>
          <a:prstGeom prst="rect">
            <a:avLst/>
          </a:prstGeom>
        </p:spPr>
      </p:pic>
      <p:pic>
        <p:nvPicPr>
          <p:cNvPr id="21" name="Picture 20" descr="Slate-V2-HD-compPhotoInset.png">
            <a:extLst>
              <a:ext uri="{FF2B5EF4-FFF2-40B4-BE49-F238E27FC236}">
                <a16:creationId xmlns:a16="http://schemas.microsoft.com/office/drawing/2014/main" id="{073936BD-C868-433F-8E84-D6DD8E640E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357" y="1734506"/>
            <a:ext cx="5029200" cy="409995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6013" y="1855153"/>
            <a:ext cx="4764764" cy="6924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6013" y="2702103"/>
            <a:ext cx="4764764" cy="304353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3166" y="1855152"/>
            <a:ext cx="4779582" cy="6924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3167" y="2702103"/>
            <a:ext cx="4779581" cy="304353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43D99-809A-49C0-96E5-4250D0B498EE}" type="datetime1">
              <a:rPr lang="en-US" smtClean="0"/>
              <a:t>9/11/2019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75097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3DE9B-B678-4EFB-BB7D-A4370204A0B0}" type="datetime1">
              <a:rPr lang="en-US" smtClean="0"/>
              <a:t>9/11/2019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83008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812DA-F765-4142-A6A3-A8ED7235E082}" type="datetime1">
              <a:rPr lang="en-US" smtClean="0"/>
              <a:t>9/11/2019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38123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0800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673351"/>
            <a:ext cx="3706889" cy="301625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277FD-7DE6-41D4-930D-AC99F5AFE54E}" type="datetime1">
              <a:rPr lang="en-US" smtClean="0"/>
              <a:t>9/11/2019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75498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>
            <a:extLst>
              <a:ext uri="{FF2B5EF4-FFF2-40B4-BE49-F238E27FC236}">
                <a16:creationId xmlns:a16="http://schemas.microsoft.com/office/drawing/2014/main" id="{4D06E496-ACBA-4063-B4A1-C5C484EE5A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763701"/>
            <a:ext cx="5707899" cy="1675559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3698" y="2679699"/>
            <a:ext cx="4588094" cy="3135695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15526-7079-4B7B-987C-1B5FAE11A0FF}" type="datetime1">
              <a:rPr lang="en-US" smtClean="0"/>
              <a:t>9/11/2019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88483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>
            <a:extLst>
              <a:ext uri="{FF2B5EF4-FFF2-40B4-BE49-F238E27FC236}">
                <a16:creationId xmlns:a16="http://schemas.microsoft.com/office/drawing/2014/main" id="{CE39118B-B3AD-4BD4-BA22-DEFF4E76CE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247728"/>
            <a:ext cx="10353762" cy="543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1B079-7EF0-44EE-B798-BCC497C9F3B2}" type="datetime1">
              <a:rPr lang="en-US" smtClean="0"/>
              <a:t>9/11/2019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28520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F70A8-1D13-4657-95F0-A9EA54967B8D}" type="datetime1">
              <a:rPr lang="en-US" smtClean="0"/>
              <a:t>9/11/2019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68549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B90AC-71BD-4C7F-8ACA-7B3F18292E63}" type="datetime1">
              <a:rPr lang="en-US" smtClean="0"/>
              <a:t>9/11/2019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23F0D53-0705-41B7-8554-09D21E7807F9}"/>
              </a:ext>
            </a:extLst>
          </p:cNvPr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7F647CD-0F1A-4BB3-89E0-A74F1E1B098D}"/>
              </a:ext>
            </a:extLst>
          </p:cNvPr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929238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EFC2C-8905-46F0-B443-CE905B76BA01}" type="datetime1">
              <a:rPr lang="en-US" smtClean="0"/>
              <a:t>9/11/2019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6489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76478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768112"/>
            <a:ext cx="3300984" cy="302308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49"/>
            <a:ext cx="3300984" cy="764783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768112"/>
            <a:ext cx="3300984" cy="302308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76478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768110"/>
            <a:ext cx="3300984" cy="302308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79DC3-C9B5-499E-9140-0DC28B7074E2}" type="datetime1">
              <a:rPr lang="en-US" smtClean="0"/>
              <a:t>9/11/2019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9064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>
            <a:extLst>
              <a:ext uri="{FF2B5EF4-FFF2-40B4-BE49-F238E27FC236}">
                <a16:creationId xmlns:a16="http://schemas.microsoft.com/office/drawing/2014/main" id="{7E87C569-D426-4615-ADA7-B370EA9834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>
            <a:extLst>
              <a:ext uri="{FF2B5EF4-FFF2-40B4-BE49-F238E27FC236}">
                <a16:creationId xmlns:a16="http://schemas.microsoft.com/office/drawing/2014/main" id="{7B353ED4-7AD0-46C9-88ED-1A16B1433A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>
            <a:extLst>
              <a:ext uri="{FF2B5EF4-FFF2-40B4-BE49-F238E27FC236}">
                <a16:creationId xmlns:a16="http://schemas.microsoft.com/office/drawing/2014/main" id="{F561D985-AD57-459A-B3A6-EBF2960397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572443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572442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572442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B33EA-E472-4D22-9C03-A9C14AA21CED}" type="datetime1">
              <a:rPr lang="en-US" smtClean="0"/>
              <a:t>9/11/2019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27287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E833E-1B6D-415F-AD29-75AE8C43BD0D}" type="datetime1">
              <a:rPr lang="en-US" smtClean="0"/>
              <a:t>9/11/2019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39794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2596F-08A7-4B70-989A-F2B1CF31E66B}" type="datetime1">
              <a:rPr lang="en-US" smtClean="0"/>
              <a:t>9/11/2019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45460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5730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76450"/>
            <a:ext cx="10353762" cy="3714749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073ED0CC-082F-4160-86E5-0D6041F12778}" type="datetime1">
              <a:rPr lang="en-US" smtClean="0"/>
              <a:t>9/11/2019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267888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6" r:id="rId11"/>
    <p:sldLayoutId id="2147483680" r:id="rId12"/>
    <p:sldLayoutId id="2147483681" r:id="rId13"/>
    <p:sldLayoutId id="2147483682" r:id="rId14"/>
    <p:sldLayoutId id="2147483683" r:id="rId15"/>
    <p:sldLayoutId id="2147483684" r:id="rId16"/>
    <p:sldLayoutId id="2147483685" r:id="rId17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microsoft.com/office/2007/relationships/hdphoto" Target="../media/hdphoto1.wdp"/><Relationship Id="rId7" Type="http://schemas.openxmlformats.org/officeDocument/2006/relationships/image" Target="../media/image1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79F0D76-8E94-4041-9B35-60EB634F804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90" r="10545"/>
          <a:stretch/>
        </p:blipFill>
        <p:spPr>
          <a:xfrm>
            <a:off x="-66676" y="0"/>
            <a:ext cx="12258676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C5C5830-28CE-463D-8EA1-2B3801A29D3E}"/>
              </a:ext>
            </a:extLst>
          </p:cNvPr>
          <p:cNvSpPr txBox="1"/>
          <p:nvPr/>
        </p:nvSpPr>
        <p:spPr>
          <a:xfrm>
            <a:off x="57149" y="2678838"/>
            <a:ext cx="119919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Century" panose="02040604050505020304" pitchFamily="18" charset="0"/>
              </a:rPr>
              <a:t>    CONFRONTING                          </a:t>
            </a:r>
          </a:p>
          <a:p>
            <a:pPr algn="ctr"/>
            <a:endParaRPr lang="en-US" sz="2400" dirty="0">
              <a:latin typeface="Century" panose="02040604050505020304" pitchFamily="18" charset="0"/>
            </a:endParaRPr>
          </a:p>
          <a:p>
            <a:pPr algn="ctr"/>
            <a:r>
              <a:rPr lang="en-US" sz="3600" dirty="0">
                <a:latin typeface="Century" panose="02040604050505020304" pitchFamily="18" charset="0"/>
              </a:rPr>
              <a:t>						       CHRISTIANITY</a:t>
            </a:r>
          </a:p>
        </p:txBody>
      </p:sp>
    </p:spTree>
    <p:extLst>
      <p:ext uri="{BB962C8B-B14F-4D97-AF65-F5344CB8AC3E}">
        <p14:creationId xmlns:p14="http://schemas.microsoft.com/office/powerpoint/2010/main" val="5117489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8">
            <a:extLst>
              <a:ext uri="{FF2B5EF4-FFF2-40B4-BE49-F238E27FC236}">
                <a16:creationId xmlns:a16="http://schemas.microsoft.com/office/drawing/2014/main" id="{1E70A317-DCED-4E80-AA2D-467D8702E5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DB1B9F-A269-49BD-BCD6-79B1FD0AF8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1766" y="1321158"/>
            <a:ext cx="7948834" cy="4689117"/>
          </a:xfrm>
        </p:spPr>
        <p:txBody>
          <a:bodyPr>
            <a:normAutofit fontScale="90000"/>
          </a:bodyPr>
          <a:lstStyle/>
          <a:p>
            <a:pPr algn="l"/>
            <a:r>
              <a:rPr lang="en-US" sz="4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Good “I don’t know”:</a:t>
            </a:r>
            <a:br>
              <a:rPr lang="en-US" sz="4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I haven’t done the research, the thinking,</a:t>
            </a:r>
            <a:br>
              <a:rPr lang="en-US" sz="3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or studied the Scripture carefully enough.</a:t>
            </a:r>
            <a:br>
              <a:rPr lang="en-US" sz="4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4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Bad “I don’t know”:</a:t>
            </a:r>
            <a:br>
              <a:rPr lang="en-US" sz="4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3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 continue to stay in ignorance and laziness,</a:t>
            </a:r>
            <a:br>
              <a:rPr lang="en-US" sz="3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without trying to grow in understanding.</a:t>
            </a:r>
            <a:br>
              <a:rPr lang="en-US" sz="4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4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4" name="Picture 3">
            <a:extLst>
              <a:ext uri="{FF2B5EF4-FFF2-40B4-BE49-F238E27FC236}">
                <a16:creationId xmlns:a16="http://schemas.microsoft.com/office/drawing/2014/main" id="{DCDD1F30-F375-40E1-98D1-1A6C30681DB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9034" t="-1" r="8040" b="-1"/>
          <a:stretch/>
        </p:blipFill>
        <p:spPr>
          <a:xfrm>
            <a:off x="8809169" y="10"/>
            <a:ext cx="3382832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71137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3DCAFE4-E077-476B-B157-88955B4ED91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314"/>
          <a:stretch/>
        </p:blipFill>
        <p:spPr>
          <a:xfrm>
            <a:off x="255791" y="-1"/>
            <a:ext cx="2246985" cy="299084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56C92B9-1003-4771-B2F2-12272A43E6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9060" y="1"/>
            <a:ext cx="2393917" cy="299084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02C736B-BC84-4645-BD5E-79161EB8160A}"/>
              </a:ext>
            </a:extLst>
          </p:cNvPr>
          <p:cNvSpPr txBox="1"/>
          <p:nvPr/>
        </p:nvSpPr>
        <p:spPr>
          <a:xfrm>
            <a:off x="2168671" y="2519830"/>
            <a:ext cx="1507144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Jack McCoy</a:t>
            </a:r>
          </a:p>
          <a:p>
            <a:pPr algn="ctr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i="1" dirty="0">
                <a:latin typeface="Calibri" panose="020F0502020204030204" pitchFamily="34" charset="0"/>
                <a:cs typeface="Calibri" panose="020F0502020204030204" pitchFamily="34" charset="0"/>
              </a:rPr>
              <a:t>Law &amp; Order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21A3F02-CCBB-4A72-897D-754087BEFCE6}"/>
              </a:ext>
            </a:extLst>
          </p:cNvPr>
          <p:cNvSpPr txBox="1"/>
          <p:nvPr/>
        </p:nvSpPr>
        <p:spPr>
          <a:xfrm>
            <a:off x="6504686" y="2519830"/>
            <a:ext cx="1508105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Perry Mason</a:t>
            </a:r>
          </a:p>
          <a:p>
            <a:pPr algn="ctr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i="1" dirty="0">
                <a:latin typeface="Calibri" panose="020F0502020204030204" pitchFamily="34" charset="0"/>
                <a:cs typeface="Calibri" panose="020F0502020204030204" pitchFamily="34" charset="0"/>
              </a:rPr>
              <a:t>Perry Mason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3175F48-9647-432A-9AC2-68D7CA8BDE1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178" r="28224"/>
          <a:stretch/>
        </p:blipFill>
        <p:spPr>
          <a:xfrm>
            <a:off x="8267400" y="38107"/>
            <a:ext cx="2655770" cy="299084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234ABFE-52F6-4DE5-9325-89C97BBE6DBA}"/>
              </a:ext>
            </a:extLst>
          </p:cNvPr>
          <p:cNvSpPr txBox="1"/>
          <p:nvPr/>
        </p:nvSpPr>
        <p:spPr>
          <a:xfrm>
            <a:off x="10728349" y="2519830"/>
            <a:ext cx="1491947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Ben Matlock</a:t>
            </a:r>
          </a:p>
          <a:p>
            <a:pPr algn="ctr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i="1" dirty="0">
                <a:latin typeface="Calibri" panose="020F0502020204030204" pitchFamily="34" charset="0"/>
                <a:cs typeface="Calibri" panose="020F0502020204030204" pitchFamily="34" charset="0"/>
              </a:rPr>
              <a:t>Matlock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pic>
        <p:nvPicPr>
          <p:cNvPr id="1026" name="Picture 2" descr="Image result for atticus finch">
            <a:extLst>
              <a:ext uri="{FF2B5EF4-FFF2-40B4-BE49-F238E27FC236}">
                <a16:creationId xmlns:a16="http://schemas.microsoft.com/office/drawing/2014/main" id="{3F88EF0B-F58A-4D04-B9DE-775D0D53EA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84" r="34069"/>
          <a:stretch/>
        </p:blipFill>
        <p:spPr bwMode="auto">
          <a:xfrm>
            <a:off x="90462" y="3341480"/>
            <a:ext cx="1968673" cy="2990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0511A66-269C-419D-B5C4-2521EDDA6263}"/>
              </a:ext>
            </a:extLst>
          </p:cNvPr>
          <p:cNvSpPr txBox="1"/>
          <p:nvPr/>
        </p:nvSpPr>
        <p:spPr>
          <a:xfrm>
            <a:off x="1426519" y="6127297"/>
            <a:ext cx="2268313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Atticus Finch</a:t>
            </a:r>
          </a:p>
          <a:p>
            <a:pPr algn="ctr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i="1" dirty="0">
                <a:latin typeface="Calibri" panose="020F0502020204030204" pitchFamily="34" charset="0"/>
                <a:cs typeface="Calibri" panose="020F0502020204030204" pitchFamily="34" charset="0"/>
              </a:rPr>
              <a:t>To Kill a Mockingbird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DAC0E75-2074-448D-9721-D6E0FA97768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7926" r="60650"/>
          <a:stretch/>
        </p:blipFill>
        <p:spPr>
          <a:xfrm>
            <a:off x="3845382" y="3341482"/>
            <a:ext cx="2178776" cy="299084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B90D888-1B0F-4682-ADC8-968956F87F51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6774" r="33401"/>
          <a:stretch/>
        </p:blipFill>
        <p:spPr>
          <a:xfrm>
            <a:off x="8124047" y="3429000"/>
            <a:ext cx="2655769" cy="2995567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5B0B2A3-6C2A-4DA0-BB3B-62875D3A40EB}"/>
              </a:ext>
            </a:extLst>
          </p:cNvPr>
          <p:cNvSpPr txBox="1"/>
          <p:nvPr/>
        </p:nvSpPr>
        <p:spPr>
          <a:xfrm>
            <a:off x="10288729" y="6127296"/>
            <a:ext cx="1922321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Daniel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Kaffee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i="1" dirty="0">
                <a:latin typeface="Calibri" panose="020F0502020204030204" pitchFamily="34" charset="0"/>
                <a:cs typeface="Calibri" panose="020F0502020204030204" pitchFamily="34" charset="0"/>
              </a:rPr>
              <a:t>A Few Good Men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937A05D-FA68-47E3-BED3-D08963518553}"/>
              </a:ext>
            </a:extLst>
          </p:cNvPr>
          <p:cNvSpPr txBox="1"/>
          <p:nvPr/>
        </p:nvSpPr>
        <p:spPr>
          <a:xfrm>
            <a:off x="5132533" y="6127295"/>
            <a:ext cx="3177088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Annalise Keating</a:t>
            </a:r>
          </a:p>
          <a:p>
            <a:pPr algn="ctr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i="1" dirty="0">
                <a:latin typeface="Calibri" panose="020F0502020204030204" pitchFamily="34" charset="0"/>
                <a:cs typeface="Calibri" panose="020F0502020204030204" pitchFamily="34" charset="0"/>
              </a:rPr>
              <a:t>How to Get Away with Murder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079596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1C8FC028-931A-480F-B059-9998118867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2817" b="41751" l="11710" r="25718">
                        <a14:foregroundMark x1="23348" y1="23350" x2="23348" y2="233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208" t="12083" r="74381" b="58749"/>
          <a:stretch/>
        </p:blipFill>
        <p:spPr bwMode="auto">
          <a:xfrm>
            <a:off x="722391" y="395997"/>
            <a:ext cx="2275833" cy="2438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16AA1827-EEF1-4371-9720-D3C6E1C691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909" b="40228" l="25144" r="3721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226" t="18056" r="62902" b="58332"/>
          <a:stretch/>
        </p:blipFill>
        <p:spPr bwMode="auto">
          <a:xfrm>
            <a:off x="9884405" y="877596"/>
            <a:ext cx="1753321" cy="1973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969D041B-284D-4281-89FD-A156D995BC9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3706" b="44670" l="36710" r="4870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784" t="12084" r="51186" b="53332"/>
          <a:stretch/>
        </p:blipFill>
        <p:spPr bwMode="auto">
          <a:xfrm>
            <a:off x="5485345" y="3389672"/>
            <a:ext cx="1776544" cy="2891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F453B63E-5C9D-4790-AF93-EE310B64A54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5990" b="42259" l="47486" r="6048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870" t="16251" r="39471" b="57360"/>
          <a:stretch/>
        </p:blipFill>
        <p:spPr bwMode="auto">
          <a:xfrm>
            <a:off x="2413129" y="3833041"/>
            <a:ext cx="1869434" cy="2206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AED1C4AE-699E-4451-86B8-1B018835B11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2817" b="40102" l="59626" r="63865">
                        <a14:foregroundMark x1="61422" y1="16117" x2="61422" y2="16117"/>
                        <a14:foregroundMark x1="61997" y1="17766" x2="61997" y2="17766"/>
                        <a14:foregroundMark x1="62787" y1="15863" x2="62787" y2="15863"/>
                        <a14:foregroundMark x1="61925" y1="19289" x2="61925" y2="19289"/>
                        <a14:foregroundMark x1="60129" y1="17259" x2="60129" y2="17259"/>
                        <a14:backgroundMark x1="61566" y1="17005" x2="61566" y2="170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9664" t="12084" r="36248" b="58471"/>
          <a:stretch/>
        </p:blipFill>
        <p:spPr bwMode="auto">
          <a:xfrm>
            <a:off x="8021957" y="395997"/>
            <a:ext cx="603793" cy="2461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648622B1-F1F9-4D6A-814A-DDDE31C706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274" b="40990" l="62356" r="74282">
                        <a14:foregroundMark x1="68103" y1="24873" x2="68103" y2="24873"/>
                        <a14:foregroundMark x1="66667" y1="33249" x2="66667" y2="33249"/>
                        <a14:backgroundMark x1="70977" y1="33756" x2="70977" y2="337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2338" t="18473" r="25868" b="58471"/>
          <a:stretch/>
        </p:blipFill>
        <p:spPr bwMode="auto">
          <a:xfrm>
            <a:off x="4392683" y="971176"/>
            <a:ext cx="1741710" cy="1927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>
            <a:extLst>
              <a:ext uri="{FF2B5EF4-FFF2-40B4-BE49-F238E27FC236}">
                <a16:creationId xmlns:a16="http://schemas.microsoft.com/office/drawing/2014/main" id="{9B022CA9-6982-4B7A-AE62-46ABB9B1B1D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3198" b="42386" l="72917" r="8333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2402" t="12084" r="16590" b="57083"/>
          <a:stretch/>
        </p:blipFill>
        <p:spPr bwMode="auto">
          <a:xfrm>
            <a:off x="8753511" y="3429000"/>
            <a:ext cx="1625595" cy="2577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8B57C44-5092-460E-A0C3-DC599DE6D346}"/>
              </a:ext>
            </a:extLst>
          </p:cNvPr>
          <p:cNvSpPr txBox="1"/>
          <p:nvPr/>
        </p:nvSpPr>
        <p:spPr>
          <a:xfrm>
            <a:off x="1684311" y="2834391"/>
            <a:ext cx="8451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Islam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FF0EFBC-7F2C-43C8-A0B7-A86FBF4433C6}"/>
              </a:ext>
            </a:extLst>
          </p:cNvPr>
          <p:cNvSpPr txBox="1"/>
          <p:nvPr/>
        </p:nvSpPr>
        <p:spPr>
          <a:xfrm>
            <a:off x="7639755" y="2857615"/>
            <a:ext cx="13681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Paganism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0B05694-CE4D-426E-BF7C-AF2903AE85FA}"/>
              </a:ext>
            </a:extLst>
          </p:cNvPr>
          <p:cNvSpPr txBox="1"/>
          <p:nvPr/>
        </p:nvSpPr>
        <p:spPr>
          <a:xfrm>
            <a:off x="4734798" y="2764754"/>
            <a:ext cx="10567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Taoism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E0D78A0-7F41-4AF5-847C-D4D85137052A}"/>
              </a:ext>
            </a:extLst>
          </p:cNvPr>
          <p:cNvSpPr txBox="1"/>
          <p:nvPr/>
        </p:nvSpPr>
        <p:spPr>
          <a:xfrm>
            <a:off x="2701494" y="5947063"/>
            <a:ext cx="11897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Judaism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42B2BF9-46BA-43BE-BD8C-DE25F065854A}"/>
              </a:ext>
            </a:extLst>
          </p:cNvPr>
          <p:cNvSpPr txBox="1"/>
          <p:nvPr/>
        </p:nvSpPr>
        <p:spPr>
          <a:xfrm>
            <a:off x="8753511" y="5992567"/>
            <a:ext cx="15998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Christianity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3DF17BF-B0DE-4E93-9B8A-B021061284F8}"/>
              </a:ext>
            </a:extLst>
          </p:cNvPr>
          <p:cNvSpPr txBox="1"/>
          <p:nvPr/>
        </p:nvSpPr>
        <p:spPr>
          <a:xfrm>
            <a:off x="5413795" y="6089405"/>
            <a:ext cx="18171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Sexual Rights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C3E022F-3C55-475D-B498-481DF9095C7D}"/>
              </a:ext>
            </a:extLst>
          </p:cNvPr>
          <p:cNvSpPr txBox="1"/>
          <p:nvPr/>
        </p:nvSpPr>
        <p:spPr>
          <a:xfrm>
            <a:off x="10091916" y="2834391"/>
            <a:ext cx="12152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Pacifism</a:t>
            </a:r>
          </a:p>
        </p:txBody>
      </p:sp>
    </p:spTree>
    <p:extLst>
      <p:ext uri="{BB962C8B-B14F-4D97-AF65-F5344CB8AC3E}">
        <p14:creationId xmlns:p14="http://schemas.microsoft.com/office/powerpoint/2010/main" val="27246356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68EDD02F-4E56-4439-8108-9F07721E6E5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08" t="12084" r="13288" b="53527"/>
          <a:stretch/>
        </p:blipFill>
        <p:spPr bwMode="auto">
          <a:xfrm>
            <a:off x="333375" y="1666875"/>
            <a:ext cx="11687141" cy="2973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207486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VTI">
  <a:themeElements>
    <a:clrScheme name="">
      <a:dk1>
        <a:srgbClr val="000000"/>
      </a:dk1>
      <a:lt1>
        <a:srgbClr val="FFFFFF"/>
      </a:lt1>
      <a:dk2>
        <a:srgbClr val="3C3522"/>
      </a:dk2>
      <a:lt2>
        <a:srgbClr val="E2E8E5"/>
      </a:lt2>
      <a:accent1>
        <a:srgbClr val="CE8EB3"/>
      </a:accent1>
      <a:accent2>
        <a:srgbClr val="C37581"/>
      </a:accent2>
      <a:accent3>
        <a:srgbClr val="CA9784"/>
      </a:accent3>
      <a:accent4>
        <a:srgbClr val="B9A16F"/>
      </a:accent4>
      <a:accent5>
        <a:srgbClr val="A2A874"/>
      </a:accent5>
      <a:accent6>
        <a:srgbClr val="89AD68"/>
      </a:accent6>
      <a:hlink>
        <a:srgbClr val="558D6D"/>
      </a:hlink>
      <a:folHlink>
        <a:srgbClr val="7F7F7F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VTI" id="{35C4A07C-0176-4A32-9BCB-B016516853F0}" vid="{9B70D35C-BCA8-4715-BB49-8BE54A7FC07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60</Words>
  <Application>Microsoft Office PowerPoint</Application>
  <PresentationFormat>Widescreen</PresentationFormat>
  <Paragraphs>23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Calibri</vt:lpstr>
      <vt:lpstr>Calisto MT</vt:lpstr>
      <vt:lpstr>Century</vt:lpstr>
      <vt:lpstr>Wingdings 2</vt:lpstr>
      <vt:lpstr>SlateVTI</vt:lpstr>
      <vt:lpstr>PowerPoint Presentation</vt:lpstr>
      <vt:lpstr>Good “I don’t know”:  I haven’t done the research, the thinking,  or studied the Scripture carefully enough.  Bad “I don’t know”:  I continue to stay in ignorance and laziness,  without trying to grow in understanding. 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Nathan Markley</dc:creator>
  <cp:lastModifiedBy>Nathan Markley</cp:lastModifiedBy>
  <cp:revision>11</cp:revision>
  <dcterms:created xsi:type="dcterms:W3CDTF">2019-09-09T19:20:30Z</dcterms:created>
  <dcterms:modified xsi:type="dcterms:W3CDTF">2019-09-11T15:40:28Z</dcterms:modified>
</cp:coreProperties>
</file>